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25;p25" descr="Google Shape;125;p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5435068" cy="48387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